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9" r:id="rId4"/>
    <p:sldId id="268" r:id="rId5"/>
    <p:sldId id="270" r:id="rId6"/>
    <p:sldId id="266" r:id="rId7"/>
    <p:sldId id="257" r:id="rId8"/>
    <p:sldId id="25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59" r:id="rId19"/>
    <p:sldId id="279" r:id="rId20"/>
    <p:sldId id="283" r:id="rId21"/>
    <p:sldId id="281" r:id="rId22"/>
    <p:sldId id="282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8416A-777E-45F7-AB99-C89F8677E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46F42-E290-4C57-A74B-7404D6245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7F9D6C-2459-4093-97A8-8600EEEA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F5C4C-59C4-4D95-BCCD-F2AE83DB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20B8AF-4F20-45B5-A594-F9B468A8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65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254D2-41D8-4703-B94C-B1754A15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203F2E-FA33-4136-BED7-1F20BC37D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E6332-C2E5-4482-B873-2AE3AEC6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1D6CF-E498-40A1-A588-ED73E233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37EC8-835B-4267-A493-5313FFF2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0651AB-B7B6-4D41-A157-C96151C39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E9AE3-58F8-446E-A492-C138BD50E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53B9D6-F941-4A14-BB87-77436494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F1B32-B224-44AA-9F05-4617CBB7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8ECAF8-59EA-46C2-A4F3-4DE96E5C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4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DF816-43B1-480B-8AE3-47E8E5C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FED49-1ADF-4FF3-9307-137713BD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FD1FA5-1EBC-4179-9D7E-C6D49008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FDA93F-C7BA-4FA8-8DDE-2BA525FA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1AE77-D450-4888-841A-CE6CF884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EE69C-40B6-46D0-A6F7-31B05DD6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BFD51-3192-439A-AE6E-AED198D72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D5448-87B2-44BB-AA7A-B6BBE533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90677-3D08-4127-AFC2-FD8C6FB0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046A9-3350-4851-8705-ABC677D6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0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6AC96-0C62-4360-899C-44B8E797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37B3A-0B79-4536-9BC5-DD8BD7396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3E08CF-BA55-4241-BDF4-94D819577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0AD3D-73A8-45E8-BBC5-708BE04B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68C9F5-08DE-4FCF-84EA-5026A1C7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A0AC13-B247-46C5-A548-69F3431A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3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187B4-D7A7-4446-93F8-29433312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02877-ABB4-4932-B997-9563E71C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4E446C-428B-4D15-9AA1-5DE4BC707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C86C09-672F-4656-991E-3A8A84992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9CA836-ECAF-4C6D-AE59-B3B6517DF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121FE6-C575-4A40-8F6C-C06E50B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868CE1-581D-47F5-B8D4-749D838D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646725-24CA-4D47-B2D3-5519F262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B25FD-3B56-4EDD-8D86-D43D6D6E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27F513-05E0-4434-984E-618C83C4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345709-1720-4951-BA7B-C71D6B22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AD9A3B-D0C5-46C6-A257-6F2DA467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36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54E956-D0A3-4D05-AD91-D54AE379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16EC29-BFE9-4536-B040-38491F1D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E9932B-1066-43CF-80F6-5B58C669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B0AEE-028E-4C3C-A086-85C3DE41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7D3E1-F4CE-42FE-BE33-EAE49EBF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CF9264-B4BD-45DA-A3D1-D69436509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DF93F-1EE3-41C1-8FCF-1A613148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FA281-73C2-4028-AA86-FCA13884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DA643B-2962-4FA7-A4B4-00CF27FF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7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902-EF6E-446F-8D31-41071133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E4FC6A-5BC0-478F-A8E0-8CA6ECF17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30722-51FD-4DAD-B75B-868F4F557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31DF80-8BA8-4E84-BA2B-580C6059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E38AF8-C9FA-4B8C-BC1D-6D3A3D04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EA898D-BD79-401B-99CB-582A986F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72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E3A5E5-3C67-459E-B942-141B7459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002369-BC75-40FF-A074-8E9D486DA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3112E-4107-441A-861D-07B3C62C9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E4A8-C31F-483C-B9D3-CA7D3F51288A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1F9CD8-62CE-474B-90E0-58D2E8C09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0DF60-DF79-4E1B-9C4E-00284228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E527-23E1-4C93-9B48-7E8A9B83BA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21" Type="http://schemas.openxmlformats.org/officeDocument/2006/relationships/image" Target="../media/image26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911DE66-B3CC-4BE6-8914-A89664034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971A9-8055-43CE-99F7-C7BF87ED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102446-8A1A-4FED-AB53-0E3E01714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6" y="0"/>
            <a:ext cx="11921067" cy="6705600"/>
          </a:xfrm>
        </p:spPr>
      </p:pic>
    </p:spTree>
    <p:extLst>
      <p:ext uri="{BB962C8B-B14F-4D97-AF65-F5344CB8AC3E}">
        <p14:creationId xmlns:p14="http://schemas.microsoft.com/office/powerpoint/2010/main" val="138773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82ED09D-CC23-4C04-A313-4636A134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C3737-0939-44EE-A03E-EDD86B78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68033-BA4C-469F-B9BA-478D7A86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F5BA08-8843-4DD6-BB2F-E840A6436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CB26D1E-F382-482B-B09B-3DB6EF9B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965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6D1B27-85E4-45F8-A015-CC1B4244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65126"/>
            <a:ext cx="1295400" cy="615536"/>
          </a:xfrm>
        </p:spPr>
        <p:txBody>
          <a:bodyPr>
            <a:normAutofit fontScale="90000"/>
          </a:bodyPr>
          <a:lstStyle/>
          <a:p>
            <a:pPr algn="r" rtl="1"/>
            <a:r>
              <a:rPr lang="ar-MA" dirty="0"/>
              <a:t>العلقة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96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274F6-AA05-4E4F-AA60-7136D6EF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35EE6F2-221B-4B92-8065-C9172AEF1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9BF5A-4C9D-4828-9852-0BF1BA46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5AF7C7-D967-475A-96ED-E5488B830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190552-7098-4A3C-A87F-448338C43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DF9DC-0EE5-4FE3-A55E-39828E4B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61907-86BE-4CFD-B72B-719C082C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4ADE3F-D70A-4B37-844A-DB3FD4854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20"/>
            <a:ext cx="12192000" cy="68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4C06F-F870-4E7F-B0BB-4EC88682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EBCC40-F19F-4ED7-9030-B42D90F2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840A5E24-03A6-451B-8832-9082FDB18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D512F2D-0C9B-4B8E-990F-FDC4D6F43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20F27-D7AE-4335-A877-090793B2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781FB4-9282-47C6-9C07-DCC5A609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BA612A-3D21-483C-A88B-8762E21EA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2B9911F-7740-41E0-BE20-A158EFE85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D1CE4-A458-4118-900B-5075C36E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56ACB-8C15-4F19-877E-EDF770183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201A5E-BBA2-4C28-8084-CFD7E5D9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D130F-3521-469C-851E-D756631A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4A72D5-793E-4A6B-97ED-B2385C1B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5DF39-19ED-4E6F-A1EB-7E424211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9BAB1-E5E6-41D3-ADD6-C0B7C21D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5F9646-A753-47C6-894D-B395CD28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BDC05-34D2-48D5-B945-B7EA8F9A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F7A9CB3-109F-4E1D-B1EF-CCFE7D2B1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C45CB-B4F7-42A7-AA50-A1C063EB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A0A111-03FB-4CB5-835F-925EC3B81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805279-A210-4B3C-BB71-0FACED87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44" y="0"/>
            <a:ext cx="12331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Ã©sultat de recherche d'images pour &quot;fond&quot;">
            <a:extLst>
              <a:ext uri="{FF2B5EF4-FFF2-40B4-BE49-F238E27FC236}">
                <a16:creationId xmlns:a16="http://schemas.microsoft.com/office/drawing/2014/main" id="{DC7B9765-9D20-4362-816B-464A6F83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CB39D5-5400-42BA-9267-5A580ED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505943"/>
            <a:ext cx="10376452" cy="58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AFAB2-E8F5-4768-888B-B7BF8C90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C317AF-1334-47FE-AB38-FC919BCC1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DD4C16-E8F9-4F8B-BF78-363DAC36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DA75F9C-4993-4BD0-ABAA-748B93D56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5FF66-D83E-4105-9376-4AC24B69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AF4458-4795-4104-ADCF-FEDB0810E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02118" cy="6732104"/>
          </a:xfrm>
        </p:spPr>
      </p:pic>
    </p:spTree>
    <p:extLst>
      <p:ext uri="{BB962C8B-B14F-4D97-AF65-F5344CB8AC3E}">
        <p14:creationId xmlns:p14="http://schemas.microsoft.com/office/powerpoint/2010/main" val="175387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6D65896-A4E3-4B44-9961-02A11BE7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6080A-9E81-4DD0-99B1-EFD89444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14D0E7-5563-4D84-8653-2BB4AE2FC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A54876-49F5-449E-B3AC-3846C201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E3FDF5-7A46-4463-B55B-A81B67A3D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1DBB55C-F31C-4A37-BB6A-5FFDCB612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0C964E-73B5-486F-8016-96BA18AAA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F1C1779-4C05-4C26-92B5-5D02F4793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B51598F-F250-47E7-92AC-FB89BF557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2E7F3AC-AF7E-44F4-A452-994DE03F6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092A4AC-FB64-4784-85DF-DEA4A22DF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5A64BAC-0CD1-4DF1-A9EE-E3D6421ED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66EB072-D730-49A0-949D-14AE6AFBE0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A20319A-5C42-45B4-8172-696EC0EA0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EFFEFE8-977C-43EE-98F1-238BAEEA1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F5B85AE-54A9-4DF5-B8B5-7884F26332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068A41D-5DEC-4948-93A3-E8D9929394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56CBC68-D690-443F-BDF4-2D334ACEC2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EE98DA9-C028-411F-A545-7FA637B2FF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6CD6BC8-EA5D-4148-898D-61C1BE006C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BFD4A5B-1A6A-424B-AA5B-BE10DC2C7C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FDE282F-EB55-4952-9BD2-832DD078EE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219DE-9F80-4210-BA58-1E007147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2A410C-4A34-4667-9957-B9C9D415D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C3C2030-16D4-4CE9-8BD9-03CA8B0F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2E3C-12A3-4A7E-A753-41C89AE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ABED04-640B-4EF5-B4FB-75CBA3B75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119270"/>
            <a:ext cx="12085983" cy="6977270"/>
          </a:xfrm>
        </p:spPr>
      </p:pic>
    </p:spTree>
    <p:extLst>
      <p:ext uri="{BB962C8B-B14F-4D97-AF65-F5344CB8AC3E}">
        <p14:creationId xmlns:p14="http://schemas.microsoft.com/office/powerpoint/2010/main" val="547466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Grand écran</PresentationFormat>
  <Paragraphs>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العلقة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 BOURBAB</dc:creator>
  <cp:lastModifiedBy>mohamed BOURBAB</cp:lastModifiedBy>
  <cp:revision>4</cp:revision>
  <dcterms:created xsi:type="dcterms:W3CDTF">2020-12-28T10:19:09Z</dcterms:created>
  <dcterms:modified xsi:type="dcterms:W3CDTF">2020-12-28T10:45:56Z</dcterms:modified>
</cp:coreProperties>
</file>